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52078-D7EC-41E3-AA01-D4E7B2FFE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4E8355-B248-4BD9-99B4-8D102CDCE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D2B8A-B0AC-4331-AAE6-4034D2B2B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098BD-B821-4311-8A2B-63908F6EA9C7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3B353-AC5B-4E20-9047-2979DD0B9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C11A7-D7B9-4CDA-9FCA-6FA0C275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F95E1-F899-421E-BB34-E88B135E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77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8036E-AD60-4BDD-81DE-108C75417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46888-739A-4A67-9D29-0E4F3F8C2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0F71B-4E48-4CF0-8D23-5BC7C3B97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098BD-B821-4311-8A2B-63908F6EA9C7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E7AD0-2F4C-4C6D-81F9-846603049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DA54-5C9A-4357-BCED-CF5C8DCF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F95E1-F899-421E-BB34-E88B135E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1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834BA5-B463-4846-B4FA-BA7FCB44D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32DD5-FEF7-4996-9ED1-82CE00A37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9D2D0-FC03-4EE7-AE51-7D3ED3AAB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098BD-B821-4311-8A2B-63908F6EA9C7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56C3E-8F96-4466-A6F6-87D46B5D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ADE75-E63C-45DA-A1B7-99C34ADD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F95E1-F899-421E-BB34-E88B135E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0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78B9C-9286-4CB1-8C1D-933D736A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20A26-0E42-4D14-9D1B-E99562EE6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01F48-5244-41A9-9EB1-3A80C692D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098BD-B821-4311-8A2B-63908F6EA9C7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B7128-3A96-4E06-9DDC-766B7B86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E170-1358-4FD3-8234-42C62BD0A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F95E1-F899-421E-BB34-E88B135E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98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7B0B9-FC43-4A25-AC7B-56227F211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45ED9-5EE4-4F72-A599-262EC0E8D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1675F-75A9-4043-857C-597973283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098BD-B821-4311-8A2B-63908F6EA9C7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980DD-D625-4547-BD13-0789A1F3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76161-A8FF-419C-8A55-EB0B258B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F95E1-F899-421E-BB34-E88B135E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03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FD36A-0114-4EB5-B46D-D0698FC8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4E970-EB09-40D7-A931-E780D8153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E90A7B-4FDE-4E45-BB34-51FD22F60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4DE27-AAA8-400A-B367-13D0BE221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098BD-B821-4311-8A2B-63908F6EA9C7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210AD-7F02-40D3-B6F0-04C484283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BE0D6-CA73-440F-BBE1-27691B59E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F95E1-F899-421E-BB34-E88B135E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36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AC6F-9338-42D5-90DC-02A50F7A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DF5B0-8520-4D03-B481-65E02AAFF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7354A6-3B73-4BC5-B371-BFDF12711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DF187B-B7A4-4D17-AECB-E1C6C0651B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9D1DCB-AFC0-4A3D-B110-3F19668DA6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45FC8D-BBBF-452B-A6CE-676277032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098BD-B821-4311-8A2B-63908F6EA9C7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461B70-40D1-43E7-8186-A17B563D7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79F62B-1636-454D-A610-01A4B515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F95E1-F899-421E-BB34-E88B135E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34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F54F9-BB0D-4E7D-8351-10C58364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7A51E-9E95-4174-BF72-949F823F0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098BD-B821-4311-8A2B-63908F6EA9C7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43F6C-9A1A-40B0-A033-66DABC404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111CF-3EC9-4D9E-8CCA-7D916C10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F95E1-F899-421E-BB34-E88B135E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55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AB7CE-EC01-4A3A-B9CC-3344035B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098BD-B821-4311-8A2B-63908F6EA9C7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F03DD2-8B66-41A8-A118-EC57B8E7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60F35-7F31-48FB-ADC5-8ACF2D4E4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F95E1-F899-421E-BB34-E88B135E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2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4026-7242-4AC4-8B8D-A26B28A67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298EF-3078-470E-9CB5-4EE45CAF4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1F052B-7565-42A5-8744-138B09E966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D5307-F897-48F8-B226-3007FEC85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098BD-B821-4311-8A2B-63908F6EA9C7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B4EEC-B160-4903-A15D-78879BA33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94E5F-FC11-4332-83AE-641B99285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F95E1-F899-421E-BB34-E88B135E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5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ED30D-EB32-460C-9C21-E004FA9F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3BF1A-78FC-4A5D-A7E1-236EAE729E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672017-4F37-43A4-BD5F-40326C119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C9B07-A4D1-4C55-BEDC-05FD1E166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098BD-B821-4311-8A2B-63908F6EA9C7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534D1-3587-48E5-AE2B-BF0E9F8A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85C06-3733-4FDC-AFB8-3BF7F4B20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F95E1-F899-421E-BB34-E88B135E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10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7B234E-50EA-4C4F-9E21-AFB3369E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A69F1-AE88-4B0D-A3EE-4B04E85E1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C7AAD-B14D-472C-B75B-DB65BE2AC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098BD-B821-4311-8A2B-63908F6EA9C7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1E549-BA2B-4214-B619-478FC1CC5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66A96-A4B9-4FCC-9B19-B1BE8AD6B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F95E1-F899-421E-BB34-E88B135E4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73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Adding a Product to the Shopping Cart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EBD917-B12F-4978-B9CD-51CBD3472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005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2A2D82-8A56-4BB6-A892-1818F4A1D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1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A931D2-534A-4EC6-9876-49A525070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41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DC9F69-3F2F-44A4-8F6D-B1033D7BF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9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9BC531-451E-4A21-9694-847ED3809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12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F6E5F4-D54D-4306-8E5B-BE217D6ED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C4B225-864A-47A0-BD0A-92F67029CF52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5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DB754-EDED-4A9E-A988-F026DB71E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7D468A-189D-42F2-A45F-2F938E12CDC5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7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1E7A88-586E-4C2B-A2AF-76A677129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5C1858-5F75-4DFA-B5E3-122F987375E4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46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625E55-3CF3-4348-A3C6-16F21CC65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E9E5AB-6EA2-42B1-AECF-264ED6ACCBEC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823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E0C7C2-9907-4C1D-ADD9-E9EFD2C1E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B116F6-EF5D-45C4-BD84-8B4756FB221E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26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D607BD-C4B8-4C1A-A738-16F837CFD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0DDE73-385A-401E-9569-A74639BE0CA8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59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4BA5F2-F763-41F0-860B-93481E71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43F686-EB7E-434A-A2D0-06649422822A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61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2C8E2-F394-4338-94DA-733E47581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25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7</Words>
  <Application>Microsoft Office PowerPoint</Application>
  <PresentationFormat>Widescreen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Adding a Product to the Shopping Cart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Adding a Product to the Shopping Cart</dc:title>
  <dc:creator>Lucid Unity</dc:creator>
  <cp:lastModifiedBy>Lucid Unity</cp:lastModifiedBy>
  <cp:revision>12</cp:revision>
  <dcterms:created xsi:type="dcterms:W3CDTF">2019-01-16T08:48:57Z</dcterms:created>
  <dcterms:modified xsi:type="dcterms:W3CDTF">2019-01-16T09:09:37Z</dcterms:modified>
</cp:coreProperties>
</file>